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78" r:id="rId6"/>
    <p:sldId id="288" r:id="rId7"/>
    <p:sldId id="289" r:id="rId8"/>
    <p:sldId id="279" r:id="rId9"/>
    <p:sldId id="267" r:id="rId10"/>
    <p:sldId id="280" r:id="rId11"/>
    <p:sldId id="281" r:id="rId12"/>
    <p:sldId id="282" r:id="rId13"/>
    <p:sldId id="269" r:id="rId14"/>
    <p:sldId id="286" r:id="rId15"/>
    <p:sldId id="270" r:id="rId16"/>
    <p:sldId id="287" r:id="rId17"/>
    <p:sldId id="283" r:id="rId18"/>
    <p:sldId id="284" r:id="rId19"/>
    <p:sldId id="285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11-4-2022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11-4-2022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11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11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dsai.buas.nl/Study%20Content/DataScience/ReportingAndVisualisatingData.html#0-how-do-we-report-and-visualise-our-data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34AF9-78F2-4755-B418-D09088C142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Full name, student number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66153-C61E-44C8-8305-D5C7F49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F530-179C-4CA7-9B1B-07CAAAA5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82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81F2D-DE97-47C2-A56D-7A82C03B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0C843-83F3-44F6-B2BF-4C86F8C4C7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Who is the User? 			Problem(s) &amp; Solution(s)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644E-B604-4F11-8853-5835E035B9A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8A87-94D9-4FC7-B5A4-926B6D8AC06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711152-3D38-40EC-A90C-1343F4BD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Prototype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1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Some information about your application...</a:t>
            </a:r>
          </a:p>
          <a:p>
            <a:pPr lvl="1"/>
            <a:r>
              <a:rPr lang="en-NL" dirty="0"/>
              <a:t>Design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Prototype: [name]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NL" dirty="0"/>
              <a:t>Images? Extra stuff?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95529-2CC2-4F0C-9D9F-5E9ABF0F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E2F-E1B1-4F1D-9D7B-08FB41ADA3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Interactive demo:</a:t>
            </a:r>
          </a:p>
          <a:p>
            <a:pPr lvl="1"/>
            <a:r>
              <a:rPr lang="en-NL" dirty="0"/>
              <a:t>QR-code, Link, stakeholders will use your device?</a:t>
            </a:r>
          </a:p>
          <a:p>
            <a:r>
              <a:rPr lang="en-NL" dirty="0"/>
              <a:t>Video of you giving a demo?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C7DA65-B5F8-48C8-B62D-E75733D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Wireframe Prototype </a:t>
            </a:r>
            <a:r>
              <a:rPr lang="en-NL" dirty="0" err="1"/>
              <a:t>Demostration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5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achievement...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6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challenge...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07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import lesson...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31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Q&amp;A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Thank you!</a:t>
            </a:r>
          </a:p>
          <a:p>
            <a:endParaRPr lang="en-NL" dirty="0"/>
          </a:p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11144922" cy="4514815"/>
          </a:xfrm>
        </p:spPr>
        <p:txBody>
          <a:bodyPr/>
          <a:lstStyle/>
          <a:p>
            <a:r>
              <a:rPr lang="en-NL" sz="2000" dirty="0"/>
              <a:t>The presentation is </a:t>
            </a:r>
            <a:r>
              <a:rPr lang="en-NL" sz="2000" b="1" dirty="0"/>
              <a:t>part of the summative assessment of HCAI</a:t>
            </a:r>
          </a:p>
          <a:p>
            <a:pPr lvl="1"/>
            <a:r>
              <a:rPr lang="en-NL" sz="2000" b="1" dirty="0"/>
              <a:t>Go more into detail for HCAI, </a:t>
            </a:r>
            <a:r>
              <a:rPr lang="en-NL" sz="2000" dirty="0"/>
              <a:t>use the assessment rubric as a ‘</a:t>
            </a:r>
            <a:r>
              <a:rPr lang="en-NL" sz="2000" dirty="0" err="1"/>
              <a:t>tickbox</a:t>
            </a:r>
            <a:r>
              <a:rPr lang="en-NL" sz="2000" dirty="0"/>
              <a:t>’ to creating the “Prototype” section:</a:t>
            </a: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r>
              <a:rPr lang="en-NL" sz="2000" dirty="0"/>
              <a:t>The presentation is </a:t>
            </a:r>
            <a:r>
              <a:rPr lang="en-NL" sz="2000" b="1" dirty="0"/>
              <a:t>formative</a:t>
            </a:r>
            <a:r>
              <a:rPr lang="en-NL" sz="2000" dirty="0"/>
              <a:t> (= no assessment) for </a:t>
            </a:r>
            <a:r>
              <a:rPr lang="en-NL" sz="2000" b="1" dirty="0"/>
              <a:t>all other ILO’s</a:t>
            </a:r>
          </a:p>
          <a:p>
            <a:pPr lvl="1"/>
            <a:r>
              <a:rPr lang="en-NL" sz="2000" dirty="0"/>
              <a:t>Keep your presentation </a:t>
            </a:r>
            <a:r>
              <a:rPr lang="en-NL" sz="2000" b="1" dirty="0"/>
              <a:t>brief and high-level</a:t>
            </a:r>
            <a:r>
              <a:rPr lang="en-NL" sz="2000" dirty="0"/>
              <a:t> for all sections other than Prototype</a:t>
            </a:r>
          </a:p>
          <a:p>
            <a:pPr lvl="1"/>
            <a:r>
              <a:rPr lang="en-NL" sz="2000" dirty="0"/>
              <a:t>Tip: See it a viability study/developer’s journey for the prototype, it helps to create a story (and remember how we should </a:t>
            </a:r>
            <a:r>
              <a:rPr lang="en-NL" sz="2000" dirty="0">
                <a:solidFill>
                  <a:schemeClr val="tx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tell story with our data</a:t>
            </a:r>
            <a:r>
              <a:rPr lang="en-NL" sz="2000" dirty="0"/>
              <a:t>?); helps even if you prototype and algorithms don’t quite match</a:t>
            </a:r>
          </a:p>
          <a:p>
            <a:r>
              <a:rPr lang="en-NL" sz="2000" dirty="0"/>
              <a:t>Detailed descriptions or </a:t>
            </a:r>
            <a:r>
              <a:rPr lang="en-NL" sz="2000" b="1" dirty="0"/>
              <a:t>supplementary material </a:t>
            </a:r>
            <a:r>
              <a:rPr lang="en-NL" sz="2000" dirty="0"/>
              <a:t>you (might) want to show but can’t put in? Add it at the end of the presentation: for </a:t>
            </a:r>
            <a:r>
              <a:rPr lang="en-NL" sz="2000" b="1" dirty="0"/>
              <a:t>after</a:t>
            </a:r>
            <a:r>
              <a:rPr lang="en-NL" sz="2000" dirty="0"/>
              <a:t> or during the </a:t>
            </a:r>
            <a:r>
              <a:rPr lang="en-NL" sz="2000" b="1" dirty="0"/>
              <a:t>Q&amp;A</a:t>
            </a:r>
          </a:p>
          <a:p>
            <a:pPr algn="ctr"/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FAE5-EBB1-4FC3-939C-6AAD3282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05" y="2156792"/>
            <a:ext cx="9903324" cy="15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6334317" cy="4514815"/>
          </a:xfrm>
        </p:spPr>
        <p:txBody>
          <a:bodyPr/>
          <a:lstStyle/>
          <a:p>
            <a:r>
              <a:rPr lang="en-NL" sz="2000" dirty="0"/>
              <a:t>You have the creative freedom to use any other </a:t>
            </a:r>
            <a:r>
              <a:rPr lang="en-NL" sz="2000" dirty="0" err="1"/>
              <a:t>powerpoint</a:t>
            </a:r>
            <a:r>
              <a:rPr lang="en-NL" sz="2000" dirty="0"/>
              <a:t> presentation style or formatting but stick with the structure and presentation contents</a:t>
            </a:r>
          </a:p>
          <a:p>
            <a:r>
              <a:rPr lang="en-NL" sz="2000" dirty="0"/>
              <a:t>But feel free to use this one, makes your life easy:</a:t>
            </a: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0" indent="0">
              <a:buNone/>
            </a:pPr>
            <a:endParaRPr lang="en-NL" sz="2000" b="1" u="sng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61D37-2593-41C3-A3F1-2B50E6F9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047" y="826367"/>
            <a:ext cx="4051930" cy="5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C358F-ABD0-46EB-9D41-0B97F697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8511-D291-4F89-9F5B-758C8FD005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4914441" cy="4154984"/>
          </a:xfrm>
        </p:spPr>
        <p:txBody>
          <a:bodyPr/>
          <a:lstStyle/>
          <a:p>
            <a:r>
              <a:rPr lang="en-NL" dirty="0"/>
              <a:t>Data Exploration</a:t>
            </a:r>
          </a:p>
          <a:p>
            <a:r>
              <a:rPr lang="en-NL" dirty="0"/>
              <a:t>Baseline Algorithms Design</a:t>
            </a:r>
          </a:p>
          <a:p>
            <a:r>
              <a:rPr lang="en-NL" dirty="0"/>
              <a:t>Baseline Algorithms Improvement</a:t>
            </a:r>
          </a:p>
          <a:p>
            <a:r>
              <a:rPr lang="en-NL" dirty="0"/>
              <a:t>SOTA Comparison</a:t>
            </a:r>
          </a:p>
          <a:p>
            <a:r>
              <a:rPr lang="en-NL" dirty="0"/>
              <a:t>XAI</a:t>
            </a:r>
          </a:p>
          <a:p>
            <a:r>
              <a:rPr lang="en-NL" dirty="0"/>
              <a:t>Prototype</a:t>
            </a:r>
          </a:p>
          <a:p>
            <a:r>
              <a:rPr lang="en-NL" dirty="0"/>
              <a:t>Block Reflection</a:t>
            </a:r>
          </a:p>
          <a:p>
            <a:r>
              <a:rPr lang="en-NL" dirty="0"/>
              <a:t>Q&amp;A</a:t>
            </a:r>
          </a:p>
          <a:p>
            <a:endParaRPr lang="en-NL" dirty="0"/>
          </a:p>
          <a:p>
            <a:endParaRPr lang="en-NL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  <a:p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820F3-D17B-41B5-9732-FC17B364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79F55-6EE4-48FB-9606-DA4B6194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83" y="3034293"/>
            <a:ext cx="6138382" cy="21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Exploration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A2017-654A-493A-A25A-52C38C5C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2C3E-A4AA-43B6-AF42-BCAF3810C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D2D76-0BAF-4D51-B242-45694943EBC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58C8B-A816-4CBA-81FA-0DD06946A02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1B846-E37F-46C5-BF8D-7010116A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Baseline Algorithm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89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94709-9B0B-4209-8B76-AF60E46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44B9-D98E-4330-863F-E414FE08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E3231-8A27-44CF-8B59-4F2BC8AA0D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08961-38A5-4BB9-8C15-6ADDA119B1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14440-F6C0-4448-90EA-810FBA8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Baseline Algorithm Improvement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96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AEFC4-0FFE-472A-B485-508A4F8E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BE1B7-CFC7-4261-BB60-DA10913EB9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[algorithm A vs algorithm B]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A1E32-E8CB-4DDE-8F52-C905282CBC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A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D3D429-C92D-4ECA-89FB-1411B02DD7C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B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D3811D-3BAB-4B77-B1DA-8B3DB0E4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SOTA 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3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Briefly walk us through what you did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XAI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410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PowerPoint Presentation</vt:lpstr>
      <vt:lpstr>Guide of use</vt:lpstr>
      <vt:lpstr>Guide of use</vt:lpstr>
      <vt:lpstr>Table of Contents</vt:lpstr>
      <vt:lpstr>Data Exploration</vt:lpstr>
      <vt:lpstr>Baseline Algorithm Design</vt:lpstr>
      <vt:lpstr>Baseline Algorithm Improvement</vt:lpstr>
      <vt:lpstr>SOTA Comparison</vt:lpstr>
      <vt:lpstr>XAI</vt:lpstr>
      <vt:lpstr>Prototype</vt:lpstr>
      <vt:lpstr>Prototype: [name]</vt:lpstr>
      <vt:lpstr>Wireframe Prototype Demostration</vt:lpstr>
      <vt:lpstr>Block Reflection</vt:lpstr>
      <vt:lpstr>Block Reflection</vt:lpstr>
      <vt:lpstr>Block 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11</cp:revision>
  <dcterms:created xsi:type="dcterms:W3CDTF">2022-04-11T11:48:03Z</dcterms:created>
  <dcterms:modified xsi:type="dcterms:W3CDTF">2022-04-11T13:04:14Z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